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2850" cx="10317150"/>
  <p:notesSz cx="6858000" cy="9144000"/>
  <p:embeddedFontLst>
    <p:embeddedFont>
      <p:font typeface="Open Sans Light"/>
      <p:regular r:id="rId6"/>
      <p:bold r:id="rId7"/>
      <p:italic r:id="rId8"/>
      <p:boldItalic r:id="rId9"/>
    </p:embeddedFont>
    <p:embeddedFont>
      <p:font typeface="Open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bold.fntdata"/><Relationship Id="rId10" Type="http://schemas.openxmlformats.org/officeDocument/2006/relationships/font" Target="fonts/OpenSans-regular.fntdata"/><Relationship Id="rId13" Type="http://schemas.openxmlformats.org/officeDocument/2006/relationships/font" Target="fonts/OpenSans-boldItalic.fntdata"/><Relationship Id="rId12" Type="http://schemas.openxmlformats.org/officeDocument/2006/relationships/font" Target="fonts/OpenSans-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boldItalic.fntdata"/><Relationship Id="rId5" Type="http://schemas.openxmlformats.org/officeDocument/2006/relationships/slide" Target="slides/slide1.xml"/><Relationship Id="rId6" Type="http://schemas.openxmlformats.org/officeDocument/2006/relationships/font" Target="fonts/OpenSansLight-regular.fntdata"/><Relationship Id="rId7" Type="http://schemas.openxmlformats.org/officeDocument/2006/relationships/font" Target="fonts/OpenSansLight-bold.fntdata"/><Relationship Id="rId8" Type="http://schemas.openxmlformats.org/officeDocument/2006/relationships/font" Target="fonts/OpenSansLigh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25563" y="1143000"/>
            <a:ext cx="42068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25563" y="1143000"/>
            <a:ext cx="42068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709305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709305" y="2013259"/>
            <a:ext cx="8898553" cy="479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709305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759303" y="-36738"/>
            <a:ext cx="4798559" cy="8898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5290957" y="2494915"/>
            <a:ext cx="6409166" cy="22246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77198" y="334760"/>
            <a:ext cx="6409166" cy="654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773788" y="1237717"/>
            <a:ext cx="8769589" cy="26329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3"/>
              <a:buFont typeface="Calibri"/>
              <a:buNone/>
              <a:defRPr sz="36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289645" y="3972248"/>
            <a:ext cx="7737873" cy="1825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455"/>
            </a:lvl1pPr>
            <a:lvl2pPr lvl="1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sz="1212"/>
            </a:lvl2pPr>
            <a:lvl3pPr lvl="2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489"/>
              <a:buNone/>
              <a:defRPr sz="1091"/>
            </a:lvl3pPr>
            <a:lvl4pPr lvl="3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4pPr>
            <a:lvl5pPr lvl="4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5pPr>
            <a:lvl6pPr lvl="5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6pPr>
            <a:lvl7pPr lvl="6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7pPr>
            <a:lvl8pPr lvl="7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8pPr>
            <a:lvl9pPr lvl="8" algn="ctr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03931" y="1885462"/>
            <a:ext cx="8898553" cy="31459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3"/>
              <a:buFont typeface="Calibri"/>
              <a:buNone/>
              <a:defRPr sz="36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03931" y="5061160"/>
            <a:ext cx="8898553" cy="16543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45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654"/>
              <a:buNone/>
              <a:defRPr sz="1212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489"/>
              <a:buNone/>
              <a:defRPr sz="1091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97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709305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709306" y="2013259"/>
            <a:ext cx="4384794" cy="479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5223065" y="2013259"/>
            <a:ext cx="4384794" cy="479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710649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710650" y="1853949"/>
            <a:ext cx="4364643" cy="9085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455"/>
            </a:lvl1pPr>
            <a:lvl2pPr indent="-2286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b="1" sz="1212"/>
            </a:lvl2pPr>
            <a:lvl3pPr indent="-2286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489"/>
              <a:buNone/>
              <a:defRPr b="1" sz="1091"/>
            </a:lvl3pPr>
            <a:lvl4pPr indent="-2286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4pPr>
            <a:lvl5pPr indent="-2286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5pPr>
            <a:lvl6pPr indent="-2286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6pPr>
            <a:lvl7pPr indent="-2286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7pPr>
            <a:lvl8pPr indent="-2286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8pPr>
            <a:lvl9pPr indent="-2286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710650" y="2762541"/>
            <a:ext cx="4364643" cy="4063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5223064" y="1853949"/>
            <a:ext cx="4386138" cy="90859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455"/>
            </a:lvl1pPr>
            <a:lvl2pPr indent="-2286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None/>
              <a:defRPr b="1" sz="1212"/>
            </a:lvl2pPr>
            <a:lvl3pPr indent="-2286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489"/>
              <a:buNone/>
              <a:defRPr b="1" sz="1091"/>
            </a:lvl3pPr>
            <a:lvl4pPr indent="-2286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4pPr>
            <a:lvl5pPr indent="-2286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5pPr>
            <a:lvl6pPr indent="-2286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6pPr>
            <a:lvl7pPr indent="-2286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7pPr>
            <a:lvl8pPr indent="-2286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8pPr>
            <a:lvl9pPr indent="-2286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b="1" sz="97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5223064" y="2762541"/>
            <a:ext cx="4386138" cy="4063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709305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710649" y="504190"/>
            <a:ext cx="3327554" cy="176466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7"/>
              <a:buFont typeface="Calibri"/>
              <a:buNone/>
              <a:defRPr sz="194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4386138" y="1088912"/>
            <a:ext cx="5223064" cy="5374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684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2647"/>
              <a:buChar char="•"/>
              <a:defRPr sz="1940"/>
            </a:lvl1pPr>
            <a:lvl2pPr indent="-375666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2316"/>
              <a:buChar char="•"/>
              <a:defRPr sz="1698"/>
            </a:lvl2pPr>
            <a:lvl3pPr indent="-354647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455"/>
            </a:lvl3pPr>
            <a:lvl4pPr indent="-333629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4pPr>
            <a:lvl5pPr indent="-333629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5pPr>
            <a:lvl6pPr indent="-333629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6pPr>
            <a:lvl7pPr indent="-333629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7pPr>
            <a:lvl8pPr indent="-333628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8pPr>
            <a:lvl9pPr indent="-333628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Char char="•"/>
              <a:defRPr sz="1212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710649" y="2268855"/>
            <a:ext cx="3327554" cy="4203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1pPr>
            <a:lvl2pPr indent="-2286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158"/>
              <a:buNone/>
              <a:defRPr sz="849"/>
            </a:lvl2pPr>
            <a:lvl3pPr indent="-2286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993"/>
              <a:buNone/>
              <a:defRPr sz="728"/>
            </a:lvl3pPr>
            <a:lvl4pPr indent="-2286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4pPr>
            <a:lvl5pPr indent="-2286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5pPr>
            <a:lvl6pPr indent="-2286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6pPr>
            <a:lvl7pPr indent="-2286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7pPr>
            <a:lvl8pPr indent="-2286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8pPr>
            <a:lvl9pPr indent="-2286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710649" y="504190"/>
            <a:ext cx="3327554" cy="176466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7"/>
              <a:buFont typeface="Calibri"/>
              <a:buNone/>
              <a:defRPr sz="194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4386138" y="1088912"/>
            <a:ext cx="5223064" cy="53745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2647"/>
              <a:buFont typeface="Arial"/>
              <a:buNone/>
              <a:defRPr b="0" i="0" sz="19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2316"/>
              <a:buFont typeface="Arial"/>
              <a:buNone/>
              <a:defRPr b="0" i="0" sz="169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985"/>
              <a:buFont typeface="Arial"/>
              <a:buNone/>
              <a:defRPr b="0" i="0" sz="145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None/>
              <a:defRPr b="0" i="0" sz="121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710649" y="2268855"/>
            <a:ext cx="3327554" cy="42033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606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970"/>
            </a:lvl1pPr>
            <a:lvl2pPr indent="-228600" lvl="1" marL="914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1158"/>
              <a:buNone/>
              <a:defRPr sz="849"/>
            </a:lvl2pPr>
            <a:lvl3pPr indent="-228600" lvl="2" marL="1371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993"/>
              <a:buNone/>
              <a:defRPr sz="728"/>
            </a:lvl3pPr>
            <a:lvl4pPr indent="-228600" lvl="3" marL="1828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4pPr>
            <a:lvl5pPr indent="-228600" lvl="4" marL="22860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5pPr>
            <a:lvl6pPr indent="-228600" lvl="5" marL="27432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6pPr>
            <a:lvl7pPr indent="-228600" lvl="6" marL="32004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7pPr>
            <a:lvl8pPr indent="-228600" lvl="7" marL="36576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8pPr>
            <a:lvl9pPr indent="-228600" lvl="8" marL="4114800" algn="l">
              <a:lnSpc>
                <a:spcPct val="90000"/>
              </a:lnSpc>
              <a:spcBef>
                <a:spcPts val="30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606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709305" y="402653"/>
            <a:ext cx="8898553" cy="14618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9"/>
              <a:buFont typeface="Calibri"/>
              <a:buNone/>
              <a:defRPr b="0" i="0" sz="363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709305" y="2013259"/>
            <a:ext cx="8898553" cy="4798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5666" lvl="0" marL="457200" marR="0" rtl="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6"/>
              <a:buFont typeface="Arial"/>
              <a:buChar char="•"/>
              <a:defRPr b="0" i="0" sz="231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4647" lvl="1" marL="9144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985"/>
              <a:buFont typeface="Arial"/>
              <a:buChar char="•"/>
              <a:defRPr b="0" i="0" sz="198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3629" lvl="2" marL="13716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654"/>
              <a:buFont typeface="Arial"/>
              <a:buChar char="•"/>
              <a:defRPr b="0" i="0" sz="165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23151" lvl="3" marL="18288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23151" lvl="4" marL="22860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151" lvl="5" marL="27432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151" lvl="6" marL="32004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151" lvl="7" marL="36576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151" lvl="8" marL="4114800" marR="0" rtl="0" algn="l">
              <a:lnSpc>
                <a:spcPct val="90000"/>
              </a:lnSpc>
              <a:spcBef>
                <a:spcPts val="414"/>
              </a:spcBef>
              <a:spcAft>
                <a:spcPts val="0"/>
              </a:spcAft>
              <a:buClr>
                <a:schemeClr val="dk1"/>
              </a:buClr>
              <a:buSzPts val="1489"/>
              <a:buFont typeface="Arial"/>
              <a:buChar char="•"/>
              <a:defRPr b="0" i="0" sz="14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709306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417560" y="7009644"/>
            <a:ext cx="3482043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7286497" y="7009644"/>
            <a:ext cx="2321361" cy="402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93"/>
              <a:buFont typeface="Arial"/>
              <a:buNone/>
              <a:defRPr b="0" i="0" sz="72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3"/>
          <p:cNvGrpSpPr/>
          <p:nvPr/>
        </p:nvGrpSpPr>
        <p:grpSpPr>
          <a:xfrm>
            <a:off x="290445" y="917519"/>
            <a:ext cx="3212927" cy="3059805"/>
            <a:chOff x="444054" y="1402533"/>
            <a:chExt cx="4383043" cy="4174155"/>
          </a:xfrm>
        </p:grpSpPr>
        <p:sp>
          <p:nvSpPr>
            <p:cNvPr id="90" name="Google Shape;90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1" name="Google Shape;91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2" name="Google Shape;92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4" name="Google Shape;94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5" name="Google Shape;95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6" name="Google Shape;96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 b="0" i="0" sz="88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6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8" name="Google Shape;98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  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sp>
        <p:nvSpPr>
          <p:cNvPr id="100" name="Google Shape;100;p13"/>
          <p:cNvSpPr txBox="1"/>
          <p:nvPr>
            <p:ph idx="12" type="sldNum"/>
          </p:nvPr>
        </p:nvSpPr>
        <p:spPr>
          <a:xfrm>
            <a:off x="9847325" y="209858"/>
            <a:ext cx="288963" cy="285664"/>
          </a:xfrm>
          <a:prstGeom prst="rect">
            <a:avLst/>
          </a:prstGeom>
          <a:noFill/>
          <a:ln>
            <a:noFill/>
          </a:ln>
        </p:spPr>
        <p:txBody>
          <a:bodyPr anchorCtr="0" anchor="ctr" bIns="33500" lIns="67000" spcFirstLastPara="1" rIns="67000" wrap="square" tIns="335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 sz="1026"/>
              <a:t>‹#›</a:t>
            </a:fld>
            <a:endParaRPr sz="1026"/>
          </a:p>
        </p:txBody>
      </p:sp>
      <p:sp>
        <p:nvSpPr>
          <p:cNvPr id="101" name="Google Shape;101;p13"/>
          <p:cNvSpPr/>
          <p:nvPr/>
        </p:nvSpPr>
        <p:spPr>
          <a:xfrm>
            <a:off x="326471" y="554512"/>
            <a:ext cx="4832109" cy="228197"/>
          </a:xfrm>
          <a:prstGeom prst="rect">
            <a:avLst/>
          </a:prstGeom>
          <a:noFill/>
          <a:ln>
            <a:noFill/>
          </a:ln>
        </p:spPr>
        <p:txBody>
          <a:bodyPr anchorCtr="0" anchor="t" bIns="33500" lIns="67000" spcFirstLastPara="1" rIns="67000" wrap="square" tIns="33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89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STORYBOARD PROJECT :</a:t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9505128" y="262417"/>
            <a:ext cx="485563" cy="180547"/>
          </a:xfrm>
          <a:prstGeom prst="rect">
            <a:avLst/>
          </a:prstGeom>
          <a:noFill/>
          <a:ln>
            <a:noFill/>
          </a:ln>
        </p:spPr>
        <p:txBody>
          <a:bodyPr anchorCtr="0" anchor="t" bIns="33500" lIns="67000" spcFirstLastPara="1" rIns="67000" wrap="square" tIns="335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33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PAGE : </a:t>
            </a:r>
            <a:endParaRPr b="0" i="0" sz="733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3" name="Google Shape;103;p13"/>
          <p:cNvGrpSpPr/>
          <p:nvPr/>
        </p:nvGrpSpPr>
        <p:grpSpPr>
          <a:xfrm>
            <a:off x="3554506" y="917519"/>
            <a:ext cx="3212927" cy="3059805"/>
            <a:chOff x="444054" y="1402533"/>
            <a:chExt cx="4383043" cy="4174155"/>
          </a:xfrm>
        </p:grpSpPr>
        <p:sp>
          <p:nvSpPr>
            <p:cNvPr id="104" name="Google Shape;104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5" name="Google Shape;105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6" name="Google Shape;106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8" name="Google Shape;108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9" name="Google Shape;109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0" name="Google Shape;110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1" name="Google Shape;111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2" name="Google Shape;112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6818567" y="917519"/>
            <a:ext cx="3212927" cy="3059805"/>
            <a:chOff x="444054" y="1402533"/>
            <a:chExt cx="4383043" cy="4174155"/>
          </a:xfrm>
        </p:grpSpPr>
        <p:sp>
          <p:nvSpPr>
            <p:cNvPr id="115" name="Google Shape;115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6" name="Google Shape;116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7" name="Google Shape;117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19" name="Google Shape;119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0" name="Google Shape;120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 b="0" i="0" sz="60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22" name="Google Shape;122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3" name="Google Shape;123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290445" y="4112132"/>
            <a:ext cx="3212927" cy="3059805"/>
            <a:chOff x="444054" y="1402533"/>
            <a:chExt cx="4383043" cy="4174155"/>
          </a:xfrm>
        </p:grpSpPr>
        <p:sp>
          <p:nvSpPr>
            <p:cNvPr id="126" name="Google Shape;126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27" name="Google Shape;127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8" name="Google Shape;128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0" name="Google Shape;130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1" name="Google Shape;131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2" name="Google Shape;132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 b="0" i="0" sz="660" u="none" cap="none" strike="noStrike">
                <a:solidFill>
                  <a:srgbClr val="595959"/>
                </a:solidFill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2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3" name="Google Shape;133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4" name="Google Shape;134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 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3554506" y="4112132"/>
            <a:ext cx="3212927" cy="3059805"/>
            <a:chOff x="444054" y="1402533"/>
            <a:chExt cx="4383043" cy="4174155"/>
          </a:xfrm>
        </p:grpSpPr>
        <p:sp>
          <p:nvSpPr>
            <p:cNvPr id="137" name="Google Shape;137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8" name="Google Shape;138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9" name="Google Shape;139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41" name="Google Shape;141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42" name="Google Shape;142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3" name="Google Shape;143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 b="0" i="0" sz="88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44" name="Google Shape;144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5" name="Google Shape;145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grpSp>
        <p:nvGrpSpPr>
          <p:cNvPr id="147" name="Google Shape;147;p13"/>
          <p:cNvGrpSpPr/>
          <p:nvPr/>
        </p:nvGrpSpPr>
        <p:grpSpPr>
          <a:xfrm>
            <a:off x="6818567" y="4112132"/>
            <a:ext cx="3212927" cy="3059805"/>
            <a:chOff x="444054" y="1402533"/>
            <a:chExt cx="4383043" cy="4174155"/>
          </a:xfrm>
        </p:grpSpPr>
        <p:sp>
          <p:nvSpPr>
            <p:cNvPr id="148" name="Google Shape;148;p13"/>
            <p:cNvSpPr/>
            <p:nvPr/>
          </p:nvSpPr>
          <p:spPr>
            <a:xfrm>
              <a:off x="448662" y="1402533"/>
              <a:ext cx="4313700" cy="2658300"/>
            </a:xfrm>
            <a:prstGeom prst="rect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3500" lIns="67000" spcFirstLastPara="1" rIns="67000" wrap="square" tIns="335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7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9" name="Google Shape;149;p13"/>
            <p:cNvCxnSpPr/>
            <p:nvPr/>
          </p:nvCxnSpPr>
          <p:spPr>
            <a:xfrm>
              <a:off x="444054" y="1634509"/>
              <a:ext cx="4318500" cy="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0" name="Google Shape;150;p13"/>
            <p:cNvSpPr/>
            <p:nvPr/>
          </p:nvSpPr>
          <p:spPr>
            <a:xfrm>
              <a:off x="1096599" y="1410100"/>
              <a:ext cx="853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#:</a:t>
              </a:r>
              <a:endParaRPr/>
            </a:p>
          </p:txBody>
        </p:sp>
        <p:sp>
          <p:nvSpPr>
            <p:cNvPr id="151" name="Google Shape;151;p13"/>
            <p:cNvSpPr/>
            <p:nvPr/>
          </p:nvSpPr>
          <p:spPr>
            <a:xfrm>
              <a:off x="1875650" y="1415525"/>
              <a:ext cx="21717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Movement: 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2" name="Google Shape;152;p13"/>
            <p:cNvCxnSpPr/>
            <p:nvPr/>
          </p:nvCxnSpPr>
          <p:spPr>
            <a:xfrm>
              <a:off x="109659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3" name="Google Shape;153;p13"/>
            <p:cNvCxnSpPr/>
            <p:nvPr/>
          </p:nvCxnSpPr>
          <p:spPr>
            <a:xfrm>
              <a:off x="1898549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4" name="Google Shape;154;p13"/>
            <p:cNvSpPr txBox="1"/>
            <p:nvPr/>
          </p:nvSpPr>
          <p:spPr>
            <a:xfrm>
              <a:off x="444076" y="4061998"/>
              <a:ext cx="4313690" cy="1514690"/>
            </a:xfrm>
            <a:prstGeom prst="rect">
              <a:avLst/>
            </a:prstGeom>
            <a:noFill/>
            <a:ln cap="flat" cmpd="sng" w="9525">
              <a:solidFill>
                <a:srgbClr val="A5A5A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7000" lIns="67000" spcFirstLastPara="1" rIns="67000" wrap="square" tIns="67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Voice over :</a:t>
              </a:r>
              <a:endParaRPr b="0" i="0" sz="88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cxnSp>
          <p:nvCxnSpPr>
            <p:cNvPr id="155" name="Google Shape;155;p13"/>
            <p:cNvCxnSpPr/>
            <p:nvPr/>
          </p:nvCxnSpPr>
          <p:spPr>
            <a:xfrm>
              <a:off x="4253624" y="1412019"/>
              <a:ext cx="0" cy="2226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6" name="Google Shape;156;p13"/>
            <p:cNvSpPr/>
            <p:nvPr/>
          </p:nvSpPr>
          <p:spPr>
            <a:xfrm>
              <a:off x="4204297" y="1415525"/>
              <a:ext cx="622800" cy="230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60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secs</a:t>
              </a:r>
              <a:endParaRPr b="0" i="0" sz="102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3"/>
            <p:cNvSpPr/>
            <p:nvPr/>
          </p:nvSpPr>
          <p:spPr>
            <a:xfrm>
              <a:off x="468725" y="1412025"/>
              <a:ext cx="726000" cy="23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500" lIns="67000" spcFirstLastPara="1" rIns="67000" wrap="square" tIns="33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696" u="none" cap="none" strike="noStrike">
                  <a:solidFill>
                    <a:srgbClr val="595959"/>
                  </a:solidFill>
                  <a:latin typeface="Open Sans"/>
                  <a:ea typeface="Open Sans"/>
                  <a:cs typeface="Open Sans"/>
                  <a:sym typeface="Open Sans"/>
                </a:rPr>
                <a:t>SQ :</a:t>
              </a:r>
              <a:endParaRPr b="0" i="0" sz="696" u="none" cap="none" strike="noStrike">
                <a:solidFill>
                  <a:srgbClr val="595959"/>
                </a:solidFill>
                <a:latin typeface="Open Sans Light"/>
                <a:ea typeface="Open Sans Light"/>
                <a:cs typeface="Open Sans Light"/>
                <a:sym typeface="Open Sans Light"/>
              </a:endParaRPr>
            </a:p>
          </p:txBody>
        </p:sp>
      </p:grpSp>
      <p:pic>
        <p:nvPicPr>
          <p:cNvPr id="158" name="Google Shape;158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8530" y="194077"/>
            <a:ext cx="1405970" cy="393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